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9FC4D7-B3AC-B4C0-0F52-BDAEEAF72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268DB03-7502-7840-CE84-84309BAEBA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35AE48A-D806-DA38-7AAB-9B9C9F544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8E424F6-1092-5721-0A94-DD3EF22C1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7B322E7-AD8C-5780-F152-2303D72E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5725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B37611-F360-A224-B6FE-F6ABBB70B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8DDDDCD-536B-4945-DC35-A4B5D1AC8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C965AA8-5F99-FDCC-A0AE-620AF364B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C65519-3148-D2EA-E542-4D99CD3F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83E9F29-C246-36F1-F44A-28CA67EFF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6271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D238EF6-7EBC-5441-0084-6B69E5F63A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D9CF8F5-1A6F-F767-5F39-A987DE695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473DBC7-FA10-8B1D-0747-C9556E5D3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6BB4324-CE97-29CF-E174-6FB9CBD92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3E4209A-639A-2662-02EC-50400714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4829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5568EA-BC80-6023-3168-1DBFBB3A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BC8E79E-B1D7-6D46-08E2-3BC6BB9A3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E095030-A9AE-8CF9-1AEC-FFADD4F11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4736E6B-85BC-2AD7-BB84-96ADEE355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64C6710-4834-52BC-1173-17C02F976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8597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CAAEE7-B628-6510-9507-0E8F8990F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9D25EC-4EE7-F258-4892-A3701B5B1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4C89D0F-330B-2D0B-3B48-37498739C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A805F7A-8574-F2E0-7588-9BFDDD225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AC71F79-7EB0-C40D-0EC2-F1C6ABEA6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97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F4CC0A-464B-F42C-2981-E5E3C04B2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59B07EE-B552-CD2B-059E-9F6802CAEE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2AF6100-3F74-CBF2-3A01-D370A3B3E5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48A4E8F-FE47-29D9-886B-E380D7B87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035B280-DBA2-AAC9-AD53-81D7A64A1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7EC0462-96E7-C90F-17BB-84E459251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4962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CE82C9-7C28-BFDF-7D74-12D3210DB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51590D1-0C7E-6D55-94B7-48BBFDAFA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449850B-3F87-01F0-45A6-00AF94DE76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264D50D-CE02-C078-CB41-0278028919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7E73526-67E1-67D3-F1C9-9306B844DC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E32A148-6F83-EF92-576C-2594989B8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1365ADF-7C65-6E05-4A93-EB0833B27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E5E8064-3D61-3CE5-C67A-A367F50E4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1891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753E9C-B130-5C01-8B3D-CB0571CC5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0B59CFB-D26A-F6AD-6F2E-491D1512E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FE443EE-EEC6-8933-6B96-4A4395D3A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F928940-F882-FCE8-A322-3466D717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6651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043A6FF-C24A-B885-F632-4CF6F383E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5A17BB2-5D77-83C3-3346-18B4A813F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7CD0EC1-9CF6-02A0-6B4D-40844B51E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6254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271EAE-CBD5-27BE-8C59-8267160F8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A157726-210F-5190-1D21-E03A99239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CB77B68-3EB1-9A75-4594-D58380FB0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1FE1259-2EB2-2270-2110-AE7112AFF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D70F50B-34A3-8E5C-99A9-44488C572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1B0E566-4AC2-987B-9608-7BECC7F95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4764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8D7A81-909D-A23C-5863-026372B89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EFA6F13-B9C7-E38C-F3B7-1A8672C9E9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00063DF-0090-3C05-5B6F-B1EAA899A7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4E2FC07-9370-D2E1-6AB8-84C9837CD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B1E90E2-352C-093E-49A0-7A1143311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EBF1468-F77D-6960-9F53-E0D50C88B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1995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E2207ED-C671-869E-42CC-85853750C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AC7801C-27B3-8763-48C6-3B19BEE12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02FF2E7-AD40-DA08-C430-87685D75D4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C2AB01-5BCB-3460-BB3B-7F0407A430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AF443E-C785-D483-642D-97A6EEEF5A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1519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75EFC2C6-1D79-E1DE-FA63-36BC9ADF36B4}"/>
              </a:ext>
            </a:extLst>
          </p:cNvPr>
          <p:cNvSpPr/>
          <p:nvPr/>
        </p:nvSpPr>
        <p:spPr>
          <a:xfrm>
            <a:off x="10529324" y="2878972"/>
            <a:ext cx="1559303" cy="1195358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b="1" dirty="0"/>
              <a:t>Louvain Communities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38B0941A-DC30-678A-4F9B-215B2F45F4BB}"/>
              </a:ext>
            </a:extLst>
          </p:cNvPr>
          <p:cNvSpPr/>
          <p:nvPr/>
        </p:nvSpPr>
        <p:spPr>
          <a:xfrm>
            <a:off x="342337" y="162337"/>
            <a:ext cx="1559303" cy="559116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b="1" dirty="0"/>
              <a:t>Select a </a:t>
            </a:r>
          </a:p>
          <a:p>
            <a:pPr algn="ctr"/>
            <a:r>
              <a:rPr lang="it-IT" b="1" dirty="0" err="1"/>
              <a:t>variant</a:t>
            </a:r>
            <a:endParaRPr lang="it-IT" b="1" dirty="0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E0B8FA57-100A-8DA2-36ED-0372B95FED35}"/>
              </a:ext>
            </a:extLst>
          </p:cNvPr>
          <p:cNvSpPr/>
          <p:nvPr/>
        </p:nvSpPr>
        <p:spPr>
          <a:xfrm>
            <a:off x="342337" y="1823442"/>
            <a:ext cx="1559303" cy="559116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b="1" dirty="0"/>
              <a:t>Compute PCN</a:t>
            </a:r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8D4C6215-12CB-D68F-CDE8-00F6EAFBF284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1121989" y="721453"/>
            <a:ext cx="0" cy="1101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68AB349F-ABF0-7227-7AE0-286AE6851841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901640" y="2103000"/>
            <a:ext cx="1865017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a gomito 28">
            <a:extLst>
              <a:ext uri="{FF2B5EF4-FFF2-40B4-BE49-F238E27FC236}">
                <a16:creationId xmlns:a16="http://schemas.microsoft.com/office/drawing/2014/main" id="{C5C1BE39-C713-1B15-8A9A-4073B2A06757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10290360" y="1686727"/>
            <a:ext cx="1018616" cy="1192245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a gomito 31">
            <a:extLst>
              <a:ext uri="{FF2B5EF4-FFF2-40B4-BE49-F238E27FC236}">
                <a16:creationId xmlns:a16="http://schemas.microsoft.com/office/drawing/2014/main" id="{EE785088-177F-6236-34A7-310D92DC2977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10265083" y="4099607"/>
            <a:ext cx="1069170" cy="1018616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482433C5-CBD0-28AB-5AD8-399FDDFC3CD0}"/>
              </a:ext>
            </a:extLst>
          </p:cNvPr>
          <p:cNvCxnSpPr>
            <a:cxnSpLocks/>
          </p:cNvCxnSpPr>
          <p:nvPr/>
        </p:nvCxnSpPr>
        <p:spPr>
          <a:xfrm flipH="1" flipV="1">
            <a:off x="3237275" y="5140521"/>
            <a:ext cx="529382" cy="297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magine 1" descr="Immagine che contiene schizzo, disegno, albero, inchiostro&#10;&#10;Descrizione generata automaticamente">
            <a:extLst>
              <a:ext uri="{FF2B5EF4-FFF2-40B4-BE49-F238E27FC236}">
                <a16:creationId xmlns:a16="http://schemas.microsoft.com/office/drawing/2014/main" id="{A5F671CD-421C-CB11-7FF4-1E7C107E50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12" t="1969" r="8350" b="12532"/>
          <a:stretch/>
        </p:blipFill>
        <p:spPr>
          <a:xfrm>
            <a:off x="3766649" y="1"/>
            <a:ext cx="6523689" cy="3429000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FDE12D28-CADC-9F44-1B37-11419831623A}"/>
              </a:ext>
            </a:extLst>
          </p:cNvPr>
          <p:cNvSpPr/>
          <p:nvPr/>
        </p:nvSpPr>
        <p:spPr>
          <a:xfrm>
            <a:off x="3766657" y="0"/>
            <a:ext cx="6523694" cy="342304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 descr="Immagine che contiene mappa&#10;&#10;Descrizione generata automaticamente">
            <a:extLst>
              <a:ext uri="{FF2B5EF4-FFF2-40B4-BE49-F238E27FC236}">
                <a16:creationId xmlns:a16="http://schemas.microsoft.com/office/drawing/2014/main" id="{AC3220DF-C3D0-D7FC-8C52-E2379DA657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6" t="2007" r="848" b="12259"/>
          <a:stretch/>
        </p:blipFill>
        <p:spPr>
          <a:xfrm>
            <a:off x="3791808" y="3431922"/>
            <a:ext cx="6498543" cy="3407537"/>
          </a:xfrm>
          <a:prstGeom prst="rect">
            <a:avLst/>
          </a:prstGeom>
          <a:ln w="28575">
            <a:noFill/>
          </a:ln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6E5F2844-939C-EA09-B779-FE830857B6D4}"/>
              </a:ext>
            </a:extLst>
          </p:cNvPr>
          <p:cNvSpPr/>
          <p:nvPr/>
        </p:nvSpPr>
        <p:spPr>
          <a:xfrm>
            <a:off x="3766636" y="3431922"/>
            <a:ext cx="6523694" cy="342304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3AE9743-C240-B386-40BC-66C9DC2F3C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390" t="21407" r="39587" b="6544"/>
          <a:stretch/>
        </p:blipFill>
        <p:spPr>
          <a:xfrm>
            <a:off x="33557" y="2734811"/>
            <a:ext cx="3237270" cy="410641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81493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7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Ugo Lomoio</dc:creator>
  <cp:lastModifiedBy>Ugo Lomoio</cp:lastModifiedBy>
  <cp:revision>13</cp:revision>
  <dcterms:created xsi:type="dcterms:W3CDTF">2023-02-06T14:25:11Z</dcterms:created>
  <dcterms:modified xsi:type="dcterms:W3CDTF">2023-05-27T08:21:16Z</dcterms:modified>
</cp:coreProperties>
</file>

<file path=docProps/thumbnail.jpeg>
</file>